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B846-4CB4-194A-9F0C-C228F47DD728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9AC0-70E1-7242-A8AB-CF64341FA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8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B846-4CB4-194A-9F0C-C228F47DD728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9AC0-70E1-7242-A8AB-CF64341FA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7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B846-4CB4-194A-9F0C-C228F47DD728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9AC0-70E1-7242-A8AB-CF64341FA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7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B846-4CB4-194A-9F0C-C228F47DD728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9AC0-70E1-7242-A8AB-CF64341FA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2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B846-4CB4-194A-9F0C-C228F47DD728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9AC0-70E1-7242-A8AB-CF64341FA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6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B846-4CB4-194A-9F0C-C228F47DD728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9AC0-70E1-7242-A8AB-CF64341FA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B846-4CB4-194A-9F0C-C228F47DD728}" type="datetimeFigureOut">
              <a:rPr lang="en-US" smtClean="0"/>
              <a:t>2/9/16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9AC0-70E1-7242-A8AB-CF64341FA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3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B846-4CB4-194A-9F0C-C228F47DD728}" type="datetimeFigureOut">
              <a:rPr lang="en-US" smtClean="0"/>
              <a:t>2/9/16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9AC0-70E1-7242-A8AB-CF64341FA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0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B846-4CB4-194A-9F0C-C228F47DD728}" type="datetimeFigureOut">
              <a:rPr lang="en-US" smtClean="0"/>
              <a:t>2/9/16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9AC0-70E1-7242-A8AB-CF64341FA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3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B846-4CB4-194A-9F0C-C228F47DD728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9AC0-70E1-7242-A8AB-CF64341FA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0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B846-4CB4-194A-9F0C-C228F47DD728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9AC0-70E1-7242-A8AB-CF64341FA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8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BB846-4CB4-194A-9F0C-C228F47DD728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F9AC0-70E1-7242-A8AB-CF64341FA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34" y="860372"/>
            <a:ext cx="7772400" cy="1470025"/>
          </a:xfrm>
        </p:spPr>
        <p:txBody>
          <a:bodyPr/>
          <a:lstStyle/>
          <a:p>
            <a:r>
              <a:rPr lang="en-US" dirty="0" smtClean="0"/>
              <a:t>Equivalent Fractions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 rot="16200000" flipV="1">
            <a:off x="490220" y="2175839"/>
            <a:ext cx="2346960" cy="889000"/>
            <a:chOff x="0" y="0"/>
            <a:chExt cx="2346960" cy="889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676400" cy="889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35280" y="0"/>
              <a:ext cx="0" cy="8890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0" y="0"/>
              <a:ext cx="0" cy="8890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70560" y="0"/>
              <a:ext cx="0" cy="8890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005840" y="0"/>
              <a:ext cx="0" cy="8890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341120" y="0"/>
              <a:ext cx="0" cy="8890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676400" y="0"/>
              <a:ext cx="0" cy="8890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011680" y="0"/>
              <a:ext cx="0" cy="8890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346960" y="0"/>
              <a:ext cx="0" cy="8890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0"/>
              <a:ext cx="2346960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889000"/>
              <a:ext cx="2346960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 rot="16200000">
            <a:off x="6324119" y="2152543"/>
            <a:ext cx="2346960" cy="889000"/>
            <a:chOff x="0" y="0"/>
            <a:chExt cx="2346960" cy="889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676400" cy="889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35280" y="0"/>
              <a:ext cx="0" cy="8890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0"/>
              <a:ext cx="0" cy="8890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70560" y="0"/>
              <a:ext cx="0" cy="8890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005840" y="0"/>
              <a:ext cx="0" cy="8890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341120" y="0"/>
              <a:ext cx="0" cy="8890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676400" y="0"/>
              <a:ext cx="0" cy="8890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011680" y="0"/>
              <a:ext cx="0" cy="8890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346960" y="0"/>
              <a:ext cx="0" cy="88900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0" y="0"/>
              <a:ext cx="2346960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0" y="889000"/>
              <a:ext cx="2346960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0" y="431800"/>
              <a:ext cx="2346960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1219200" y="3770523"/>
            <a:ext cx="6722899" cy="14261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4393238" y="3913136"/>
            <a:ext cx="457629" cy="972563"/>
          </a:xfrm>
          <a:prstGeom prst="triangl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347474" y="4154462"/>
            <a:ext cx="529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36072" y="4127700"/>
            <a:ext cx="1453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5/7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36944" y="4240820"/>
            <a:ext cx="16959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10/14</a:t>
            </a:r>
          </a:p>
        </p:txBody>
      </p:sp>
    </p:spTree>
    <p:extLst>
      <p:ext uri="{BB962C8B-B14F-4D97-AF65-F5344CB8AC3E}">
        <p14:creationId xmlns:p14="http://schemas.microsoft.com/office/powerpoint/2010/main" val="388232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85" y="663663"/>
            <a:ext cx="895808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Identity </a:t>
            </a:r>
            <a:r>
              <a:rPr lang="en-US" smtClean="0"/>
              <a:t>Property</a:t>
            </a:r>
            <a:r>
              <a:rPr lang="en-US"/>
              <a:t>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 </a:t>
            </a:r>
            <a:r>
              <a:rPr lang="en-US" dirty="0" smtClean="0"/>
              <a:t>x 1 = 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44938" cy="4525963"/>
          </a:xfrm>
        </p:spPr>
        <p:txBody>
          <a:bodyPr/>
          <a:lstStyle/>
          <a:p>
            <a:r>
              <a:rPr lang="en-US" dirty="0" smtClean="0"/>
              <a:t>5 x 1 = 5</a:t>
            </a:r>
          </a:p>
          <a:p>
            <a:r>
              <a:rPr lang="en-US" dirty="0" smtClean="0"/>
              <a:t>15 x 1 = 15</a:t>
            </a:r>
          </a:p>
          <a:p>
            <a:r>
              <a:rPr lang="en-US" dirty="0" smtClean="0"/>
              <a:t>87 x 1 = 87</a:t>
            </a:r>
          </a:p>
          <a:p>
            <a:r>
              <a:rPr lang="en-US" dirty="0" smtClean="0"/>
              <a:t>43 x 1 = 43</a:t>
            </a:r>
          </a:p>
          <a:p>
            <a:r>
              <a:rPr lang="en-US" dirty="0" smtClean="0"/>
              <a:t>193 x 1 = 193</a:t>
            </a:r>
          </a:p>
          <a:p>
            <a:r>
              <a:rPr lang="en-US" dirty="0" smtClean="0"/>
              <a:t>apple x 1 = apple</a:t>
            </a:r>
          </a:p>
          <a:p>
            <a:r>
              <a:rPr lang="en-US" dirty="0" smtClean="0"/>
              <a:t>banana x 1 = banana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64851" y="2276942"/>
            <a:ext cx="0" cy="38492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62804" y="4817046"/>
            <a:ext cx="3823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5/7 x 1 = 5/7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22904" y="2532310"/>
            <a:ext cx="229481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2/3 x 1 = 2/3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22904" y="3218824"/>
            <a:ext cx="229481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1/4 x 1 = 1/4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22904" y="3955272"/>
            <a:ext cx="229481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7/8 x 1 = 7/8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70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A/A =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4197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7 ÷ 7 = 1</a:t>
            </a:r>
          </a:p>
          <a:p>
            <a:r>
              <a:rPr lang="en-US" dirty="0" smtClean="0"/>
              <a:t>4 ÷ 4 = 1</a:t>
            </a:r>
          </a:p>
          <a:p>
            <a:r>
              <a:rPr lang="en-US" dirty="0" smtClean="0"/>
              <a:t>3 ÷ 3 = 1</a:t>
            </a:r>
          </a:p>
          <a:p>
            <a:r>
              <a:rPr lang="en-US" dirty="0" smtClean="0"/>
              <a:t>19 ÷ 19 = 1</a:t>
            </a:r>
          </a:p>
          <a:p>
            <a:r>
              <a:rPr lang="en-US" dirty="0" smtClean="0"/>
              <a:t>38 ÷ 38 = 1</a:t>
            </a:r>
          </a:p>
          <a:p>
            <a:r>
              <a:rPr lang="en-US" dirty="0"/>
              <a:t>o</a:t>
            </a:r>
            <a:r>
              <a:rPr lang="en-US" dirty="0" smtClean="0"/>
              <a:t>range ÷ orange = 1</a:t>
            </a:r>
          </a:p>
          <a:p>
            <a:r>
              <a:rPr lang="en-US" dirty="0" smtClean="0"/>
              <a:t>peach ÷ peach = 1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51572" y="1535202"/>
            <a:ext cx="41419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3÷3 = 3/3 = 1</a:t>
            </a:r>
          </a:p>
          <a:p>
            <a:r>
              <a:rPr lang="en-US" dirty="0" smtClean="0"/>
              <a:t>6÷6 = 6/6 = 1</a:t>
            </a:r>
          </a:p>
          <a:p>
            <a:r>
              <a:rPr lang="en-US" dirty="0" smtClean="0"/>
              <a:t>12÷12 = 12/12 = 1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algn="ctr"/>
            <a:r>
              <a:rPr lang="en-US" sz="6000" dirty="0"/>
              <a:t>A</a:t>
            </a:r>
            <a:r>
              <a:rPr lang="en-US" sz="6000" dirty="0" smtClean="0"/>
              <a:t>/A=1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36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5/7 x a/a = 5/7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2573748" y="1624753"/>
            <a:ext cx="3954012" cy="1051210"/>
            <a:chOff x="457200" y="1615995"/>
            <a:chExt cx="3954012" cy="10512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57200" y="2162523"/>
              <a:ext cx="3665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869493" y="1812925"/>
              <a:ext cx="36420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x</a:t>
              </a:r>
              <a:endParaRPr lang="en-US" sz="3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7200" y="1647637"/>
              <a:ext cx="392656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6661"/>
              <a:ext cx="392656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7</a:t>
              </a:r>
              <a:endParaRPr lang="en-US" sz="32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210813" y="2166445"/>
              <a:ext cx="3665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210813" y="1653975"/>
              <a:ext cx="392656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0813" y="2040583"/>
              <a:ext cx="392656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744358" y="2186645"/>
              <a:ext cx="66685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810567" y="1615995"/>
              <a:ext cx="600645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</a:t>
              </a:r>
              <a:endParaRPr lang="en-US" sz="3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10567" y="2082429"/>
              <a:ext cx="600645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14</a:t>
              </a:r>
              <a:endParaRPr lang="en-US" sz="3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64045" y="1819265"/>
              <a:ext cx="389049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=</a:t>
              </a:r>
              <a:endParaRPr lang="en-US" sz="3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34610" y="1624753"/>
              <a:ext cx="9991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 X 2</a:t>
              </a:r>
              <a:endParaRPr lang="en-US" sz="3200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234610" y="2167417"/>
              <a:ext cx="1137163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230686" y="2051758"/>
              <a:ext cx="9991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7 X 2</a:t>
              </a:r>
              <a:endParaRPr lang="en-US" sz="3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52872" y="1835809"/>
              <a:ext cx="389049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=</a:t>
              </a:r>
              <a:endParaRPr lang="en-US" sz="32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663915" y="3216773"/>
            <a:ext cx="58972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So</a:t>
            </a:r>
            <a:r>
              <a:rPr lang="is-IS" sz="6000" dirty="0" smtClean="0"/>
              <a:t>…... 5/7 = 10/14</a:t>
            </a:r>
            <a:endParaRPr lang="en-US" sz="60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2874875" y="4563796"/>
            <a:ext cx="3509056" cy="2096454"/>
            <a:chOff x="2440117" y="4563796"/>
            <a:chExt cx="3509056" cy="2096454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2440117" y="5678847"/>
              <a:ext cx="91275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581159" y="4563796"/>
              <a:ext cx="6526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200" dirty="0" smtClean="0"/>
                <a:t>5</a:t>
              </a:r>
              <a:endParaRPr lang="en-US" sz="7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73748" y="5450009"/>
              <a:ext cx="6526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200" dirty="0" smtClean="0"/>
                <a:t>7</a:t>
              </a:r>
              <a:endParaRPr lang="en-US" sz="7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567746" y="4879825"/>
              <a:ext cx="695623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 dirty="0" smtClean="0"/>
                <a:t>=</a:t>
              </a:r>
              <a:endParaRPr lang="en-US" sz="8000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 flipV="1">
              <a:off x="4503113" y="5678847"/>
              <a:ext cx="1446060" cy="991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4644155" y="4573708"/>
              <a:ext cx="112061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200" dirty="0" smtClean="0"/>
                <a:t>10</a:t>
              </a:r>
              <a:endParaRPr lang="en-US" sz="7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36744" y="5459921"/>
              <a:ext cx="112061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200" dirty="0" smtClean="0"/>
                <a:t>14</a:t>
              </a:r>
              <a:endParaRPr lang="en-US" sz="7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05226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197</Words>
  <Application>Microsoft Macintosh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Equivalent Fractions</vt:lpstr>
      <vt:lpstr>Identity Property  A x 1 = A </vt:lpstr>
      <vt:lpstr>A/A = 1</vt:lpstr>
      <vt:lpstr>5/7 x a/a = 5/7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Equivalent Fractions</dc:title>
  <dc:creator>Teacher</dc:creator>
  <cp:lastModifiedBy>Teacher</cp:lastModifiedBy>
  <cp:revision>7</cp:revision>
  <dcterms:created xsi:type="dcterms:W3CDTF">2016-02-09T12:53:36Z</dcterms:created>
  <dcterms:modified xsi:type="dcterms:W3CDTF">2016-02-09T15:01:20Z</dcterms:modified>
</cp:coreProperties>
</file>