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D7C5D-82E3-FA42-9398-B75B627BEB71}" type="datetimeFigureOut">
              <a:rPr lang="en-US" smtClean="0"/>
              <a:t>7/14/16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633D-2D06-6F41-B770-232E223DE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867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D7C5D-82E3-FA42-9398-B75B627BEB71}" type="datetimeFigureOut">
              <a:rPr lang="en-US" smtClean="0"/>
              <a:t>7/14/16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633D-2D06-6F41-B770-232E223DE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472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D7C5D-82E3-FA42-9398-B75B627BEB71}" type="datetimeFigureOut">
              <a:rPr lang="en-US" smtClean="0"/>
              <a:t>7/14/16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633D-2D06-6F41-B770-232E223DE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451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D7C5D-82E3-FA42-9398-B75B627BEB71}" type="datetimeFigureOut">
              <a:rPr lang="en-US" smtClean="0"/>
              <a:t>7/14/16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633D-2D06-6F41-B770-232E223DE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68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D7C5D-82E3-FA42-9398-B75B627BEB71}" type="datetimeFigureOut">
              <a:rPr lang="en-US" smtClean="0"/>
              <a:t>7/14/16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633D-2D06-6F41-B770-232E223DE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456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D7C5D-82E3-FA42-9398-B75B627BEB71}" type="datetimeFigureOut">
              <a:rPr lang="en-US" smtClean="0"/>
              <a:t>7/14/16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633D-2D06-6F41-B770-232E223DE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86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D7C5D-82E3-FA42-9398-B75B627BEB71}" type="datetimeFigureOut">
              <a:rPr lang="en-US" smtClean="0"/>
              <a:t>7/14/16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633D-2D06-6F41-B770-232E223DE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027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D7C5D-82E3-FA42-9398-B75B627BEB71}" type="datetimeFigureOut">
              <a:rPr lang="en-US" smtClean="0"/>
              <a:t>7/14/16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633D-2D06-6F41-B770-232E223DE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41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D7C5D-82E3-FA42-9398-B75B627BEB71}" type="datetimeFigureOut">
              <a:rPr lang="en-US" smtClean="0"/>
              <a:t>7/14/16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633D-2D06-6F41-B770-232E223DE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195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D7C5D-82E3-FA42-9398-B75B627BEB71}" type="datetimeFigureOut">
              <a:rPr lang="en-US" smtClean="0"/>
              <a:t>7/14/16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633D-2D06-6F41-B770-232E223DE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213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D7C5D-82E3-FA42-9398-B75B627BEB71}" type="datetimeFigureOut">
              <a:rPr lang="en-US" smtClean="0"/>
              <a:t>7/14/16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633D-2D06-6F41-B770-232E223DE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785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D7C5D-82E3-FA42-9398-B75B627BEB71}" type="datetimeFigureOut">
              <a:rPr lang="en-US" smtClean="0"/>
              <a:t>7/14/16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7633D-2D06-6F41-B770-232E223DE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75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0932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8578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866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674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54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42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218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981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122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929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352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</dc:creator>
  <cp:lastModifiedBy>Teacher</cp:lastModifiedBy>
  <cp:revision>1</cp:revision>
  <dcterms:created xsi:type="dcterms:W3CDTF">2016-07-15T04:20:30Z</dcterms:created>
  <dcterms:modified xsi:type="dcterms:W3CDTF">2016-07-15T04:21:53Z</dcterms:modified>
</cp:coreProperties>
</file>