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73" autoAdjust="0"/>
  </p:normalViewPr>
  <p:slideViewPr>
    <p:cSldViewPr snapToGrid="0" snapToObjects="1">
      <p:cViewPr varScale="1">
        <p:scale>
          <a:sx n="99" d="100"/>
          <a:sy n="99" d="100"/>
        </p:scale>
        <p:origin x="-10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Tigard-Tualatin</dc:creator>
  <cp:lastModifiedBy>Teacher Tigard-Tualatin</cp:lastModifiedBy>
  <cp:revision>3</cp:revision>
  <dcterms:created xsi:type="dcterms:W3CDTF">2016-07-15T15:53:00Z</dcterms:created>
  <dcterms:modified xsi:type="dcterms:W3CDTF">2016-07-15T16:12:17Z</dcterms:modified>
</cp:coreProperties>
</file>