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38" autoAdjust="0"/>
  </p:normalViewPr>
  <p:slideViewPr>
    <p:cSldViewPr snapToGrid="0" snapToObjects="1">
      <p:cViewPr varScale="1">
        <p:scale>
          <a:sx n="99" d="100"/>
          <a:sy n="99" d="100"/>
        </p:scale>
        <p:origin x="-10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1B75-3B74-5544-8948-87E5C4E759A9}" type="datetimeFigureOut">
              <a:rPr lang="en-US" smtClean="0"/>
              <a:t>7/15/16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764A-A0F0-5442-B2B1-465E4593D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7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4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8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6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8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3</cp:revision>
  <dcterms:created xsi:type="dcterms:W3CDTF">2016-07-15T15:53:00Z</dcterms:created>
  <dcterms:modified xsi:type="dcterms:W3CDTF">2016-07-15T16:18:51Z</dcterms:modified>
</cp:coreProperties>
</file>