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7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56E5-37D0-0543-BE97-E61C0C82DD1B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3632-F59E-6F4E-9E67-F88B0D734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35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56E5-37D0-0543-BE97-E61C0C82DD1B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3632-F59E-6F4E-9E67-F88B0D734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98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56E5-37D0-0543-BE97-E61C0C82DD1B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3632-F59E-6F4E-9E67-F88B0D734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5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56E5-37D0-0543-BE97-E61C0C82DD1B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3632-F59E-6F4E-9E67-F88B0D734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66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56E5-37D0-0543-BE97-E61C0C82DD1B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3632-F59E-6F4E-9E67-F88B0D734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19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56E5-37D0-0543-BE97-E61C0C82DD1B}" type="datetimeFigureOut">
              <a:rPr lang="en-US" smtClean="0"/>
              <a:t>7/14/16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3632-F59E-6F4E-9E67-F88B0D734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03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56E5-37D0-0543-BE97-E61C0C82DD1B}" type="datetimeFigureOut">
              <a:rPr lang="en-US" smtClean="0"/>
              <a:t>7/14/16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3632-F59E-6F4E-9E67-F88B0D734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0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56E5-37D0-0543-BE97-E61C0C82DD1B}" type="datetimeFigureOut">
              <a:rPr lang="en-US" smtClean="0"/>
              <a:t>7/14/16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3632-F59E-6F4E-9E67-F88B0D734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416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56E5-37D0-0543-BE97-E61C0C82DD1B}" type="datetimeFigureOut">
              <a:rPr lang="en-US" smtClean="0"/>
              <a:t>7/14/16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3632-F59E-6F4E-9E67-F88B0D734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73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56E5-37D0-0543-BE97-E61C0C82DD1B}" type="datetimeFigureOut">
              <a:rPr lang="en-US" smtClean="0"/>
              <a:t>7/14/16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3632-F59E-6F4E-9E67-F88B0D734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749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056E5-37D0-0543-BE97-E61C0C82DD1B}" type="datetimeFigureOut">
              <a:rPr lang="en-US" smtClean="0"/>
              <a:t>7/14/16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23632-F59E-6F4E-9E67-F88B0D734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14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056E5-37D0-0543-BE97-E61C0C82DD1B}" type="datetimeFigureOut">
              <a:rPr lang="en-US" smtClean="0"/>
              <a:t>7/14/16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23632-F59E-6F4E-9E67-F88B0D7341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36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302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89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24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85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84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3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49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257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75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22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04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1</cp:revision>
  <dcterms:created xsi:type="dcterms:W3CDTF">2016-07-15T03:11:46Z</dcterms:created>
  <dcterms:modified xsi:type="dcterms:W3CDTF">2016-07-15T03:13:07Z</dcterms:modified>
</cp:coreProperties>
</file>