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310" r:id="rId3"/>
    <p:sldId id="311" r:id="rId4"/>
    <p:sldId id="312" r:id="rId5"/>
    <p:sldId id="316" r:id="rId6"/>
    <p:sldId id="317" r:id="rId7"/>
    <p:sldId id="318" r:id="rId8"/>
    <p:sldId id="319" r:id="rId9"/>
    <p:sldId id="321" r:id="rId10"/>
    <p:sldId id="32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8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7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7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5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9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1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4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1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1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4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4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5</cp:revision>
  <cp:lastPrinted>2018-02-20T17:05:22Z</cp:lastPrinted>
  <dcterms:created xsi:type="dcterms:W3CDTF">2016-07-15T03:05:54Z</dcterms:created>
  <dcterms:modified xsi:type="dcterms:W3CDTF">2018-02-23T14:55:03Z</dcterms:modified>
</cp:coreProperties>
</file>