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04" y="-1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8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7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4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53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7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5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9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9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879D-F643-684C-8506-629810F2E02D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282B9-B99D-3B45-BD0F-AF9C4203F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6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16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4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88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7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55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07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963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80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1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45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7</cp:revision>
  <cp:lastPrinted>2018-02-20T17:05:22Z</cp:lastPrinted>
  <dcterms:created xsi:type="dcterms:W3CDTF">2016-07-15T03:05:54Z</dcterms:created>
  <dcterms:modified xsi:type="dcterms:W3CDTF">2018-02-23T15:19:01Z</dcterms:modified>
</cp:coreProperties>
</file>