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879D-F643-684C-8506-629810F2E02D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3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6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8</cp:revision>
  <cp:lastPrinted>2018-02-20T17:05:22Z</cp:lastPrinted>
  <dcterms:created xsi:type="dcterms:W3CDTF">2016-07-15T03:05:54Z</dcterms:created>
  <dcterms:modified xsi:type="dcterms:W3CDTF">2018-02-23T15:22:42Z</dcterms:modified>
</cp:coreProperties>
</file>