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584F-D7E1-6B41-82A1-D84E82466DC0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4288-025D-7940-AF12-B7AC7537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0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584F-D7E1-6B41-82A1-D84E82466DC0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4288-025D-7940-AF12-B7AC7537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0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584F-D7E1-6B41-82A1-D84E82466DC0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4288-025D-7940-AF12-B7AC7537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584F-D7E1-6B41-82A1-D84E82466DC0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4288-025D-7940-AF12-B7AC7537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9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584F-D7E1-6B41-82A1-D84E82466DC0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4288-025D-7940-AF12-B7AC7537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5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584F-D7E1-6B41-82A1-D84E82466DC0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4288-025D-7940-AF12-B7AC7537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584F-D7E1-6B41-82A1-D84E82466DC0}" type="datetimeFigureOut">
              <a:rPr lang="en-US" smtClean="0"/>
              <a:t>7/14/16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4288-025D-7940-AF12-B7AC7537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584F-D7E1-6B41-82A1-D84E82466DC0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4288-025D-7940-AF12-B7AC7537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5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584F-D7E1-6B41-82A1-D84E82466DC0}" type="datetimeFigureOut">
              <a:rPr lang="en-US" smtClean="0"/>
              <a:t>7/14/16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4288-025D-7940-AF12-B7AC7537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7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584F-D7E1-6B41-82A1-D84E82466DC0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4288-025D-7940-AF12-B7AC7537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6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584F-D7E1-6B41-82A1-D84E82466DC0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4288-025D-7940-AF12-B7AC7537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9584F-D7E1-6B41-82A1-D84E82466DC0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4288-025D-7940-AF12-B7AC7537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0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1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4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8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7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1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0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3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0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6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</cp:revision>
  <dcterms:created xsi:type="dcterms:W3CDTF">2016-07-15T03:13:30Z</dcterms:created>
  <dcterms:modified xsi:type="dcterms:W3CDTF">2016-07-15T03:15:04Z</dcterms:modified>
</cp:coreProperties>
</file>