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4" r:id="rId7"/>
    <p:sldId id="261" r:id="rId8"/>
    <p:sldId id="265" r:id="rId9"/>
    <p:sldId id="263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44" d="100"/>
          <a:sy n="144" d="100"/>
        </p:scale>
        <p:origin x="-4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9879D-F643-684C-8506-629810F2E02D}" type="datetimeFigureOut">
              <a:rPr lang="en-US" smtClean="0"/>
              <a:t>2/23/18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82B9-B99D-3B45-BD0F-AF9C4203F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685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9879D-F643-684C-8506-629810F2E02D}" type="datetimeFigureOut">
              <a:rPr lang="en-US" smtClean="0"/>
              <a:t>2/23/18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82B9-B99D-3B45-BD0F-AF9C4203F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778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9879D-F643-684C-8506-629810F2E02D}" type="datetimeFigureOut">
              <a:rPr lang="en-US" smtClean="0"/>
              <a:t>2/23/18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82B9-B99D-3B45-BD0F-AF9C4203F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215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9879D-F643-684C-8506-629810F2E02D}" type="datetimeFigureOut">
              <a:rPr lang="en-US" smtClean="0"/>
              <a:t>2/23/18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82B9-B99D-3B45-BD0F-AF9C4203F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140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9879D-F643-684C-8506-629810F2E02D}" type="datetimeFigureOut">
              <a:rPr lang="en-US" smtClean="0"/>
              <a:t>2/23/18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82B9-B99D-3B45-BD0F-AF9C4203F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417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9879D-F643-684C-8506-629810F2E02D}" type="datetimeFigureOut">
              <a:rPr lang="en-US" smtClean="0"/>
              <a:t>2/23/18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82B9-B99D-3B45-BD0F-AF9C4203F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153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9879D-F643-684C-8506-629810F2E02D}" type="datetimeFigureOut">
              <a:rPr lang="en-US" smtClean="0"/>
              <a:t>2/23/18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82B9-B99D-3B45-BD0F-AF9C4203F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374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9879D-F643-684C-8506-629810F2E02D}" type="datetimeFigureOut">
              <a:rPr lang="en-US" smtClean="0"/>
              <a:t>2/23/18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82B9-B99D-3B45-BD0F-AF9C4203F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253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9879D-F643-684C-8506-629810F2E02D}" type="datetimeFigureOut">
              <a:rPr lang="en-US" smtClean="0"/>
              <a:t>2/23/18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82B9-B99D-3B45-BD0F-AF9C4203F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46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9879D-F643-684C-8506-629810F2E02D}" type="datetimeFigureOut">
              <a:rPr lang="en-US" smtClean="0"/>
              <a:t>2/23/18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82B9-B99D-3B45-BD0F-AF9C4203F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991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9879D-F643-684C-8506-629810F2E02D}" type="datetimeFigureOut">
              <a:rPr lang="en-US" smtClean="0"/>
              <a:t>2/23/18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82B9-B99D-3B45-BD0F-AF9C4203F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493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9879D-F643-684C-8506-629810F2E02D}" type="datetimeFigureOut">
              <a:rPr lang="en-US" smtClean="0"/>
              <a:t>2/23/18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282B9-B99D-3B45-BD0F-AF9C4203F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663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9796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98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4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81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832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462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879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9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467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5531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9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992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0</Words>
  <Application>Microsoft Macintosh PowerPoint</Application>
  <PresentationFormat>On-screen Show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</dc:creator>
  <cp:lastModifiedBy>Teacher</cp:lastModifiedBy>
  <cp:revision>5</cp:revision>
  <cp:lastPrinted>2018-02-20T17:05:22Z</cp:lastPrinted>
  <dcterms:created xsi:type="dcterms:W3CDTF">2016-07-15T03:05:54Z</dcterms:created>
  <dcterms:modified xsi:type="dcterms:W3CDTF">2018-02-23T15:34:12Z</dcterms:modified>
</cp:coreProperties>
</file>