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3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602D9-0DA7-4B45-9632-3ADBCBC6FD7B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4CE50-08B5-7948-8389-3DB651CA5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602D9-0DA7-4B45-9632-3ADBCBC6FD7B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4CE50-08B5-7948-8389-3DB651CA5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40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602D9-0DA7-4B45-9632-3ADBCBC6FD7B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4CE50-08B5-7948-8389-3DB651CA5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28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602D9-0DA7-4B45-9632-3ADBCBC6FD7B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4CE50-08B5-7948-8389-3DB651CA5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7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602D9-0DA7-4B45-9632-3ADBCBC6FD7B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4CE50-08B5-7948-8389-3DB651CA5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90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602D9-0DA7-4B45-9632-3ADBCBC6FD7B}" type="datetimeFigureOut">
              <a:rPr lang="en-US" smtClean="0"/>
              <a:t>7/14/16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4CE50-08B5-7948-8389-3DB651CA5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35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602D9-0DA7-4B45-9632-3ADBCBC6FD7B}" type="datetimeFigureOut">
              <a:rPr lang="en-US" smtClean="0"/>
              <a:t>7/14/16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4CE50-08B5-7948-8389-3DB651CA5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32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602D9-0DA7-4B45-9632-3ADBCBC6FD7B}" type="datetimeFigureOut">
              <a:rPr lang="en-US" smtClean="0"/>
              <a:t>7/14/16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4CE50-08B5-7948-8389-3DB651CA5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37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602D9-0DA7-4B45-9632-3ADBCBC6FD7B}" type="datetimeFigureOut">
              <a:rPr lang="en-US" smtClean="0"/>
              <a:t>7/14/16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4CE50-08B5-7948-8389-3DB651CA5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01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602D9-0DA7-4B45-9632-3ADBCBC6FD7B}" type="datetimeFigureOut">
              <a:rPr lang="en-US" smtClean="0"/>
              <a:t>7/14/16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4CE50-08B5-7948-8389-3DB651CA5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398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602D9-0DA7-4B45-9632-3ADBCBC6FD7B}" type="datetimeFigureOut">
              <a:rPr lang="en-US" smtClean="0"/>
              <a:t>7/14/16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4CE50-08B5-7948-8389-3DB651CA5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33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602D9-0DA7-4B45-9632-3ADBCBC6FD7B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4CE50-08B5-7948-8389-3DB651CA5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21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23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81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7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86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32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670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94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494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614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796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27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Teacher</cp:lastModifiedBy>
  <cp:revision>1</cp:revision>
  <dcterms:created xsi:type="dcterms:W3CDTF">2016-07-15T03:29:24Z</dcterms:created>
  <dcterms:modified xsi:type="dcterms:W3CDTF">2016-07-15T03:31:21Z</dcterms:modified>
</cp:coreProperties>
</file>