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F80E-FD67-4D4C-AFC3-B198A3FDBDA9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9C53-9B34-7946-9CD5-980C7E2F3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F80E-FD67-4D4C-AFC3-B198A3FDBDA9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9C53-9B34-7946-9CD5-980C7E2F3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25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F80E-FD67-4D4C-AFC3-B198A3FDBDA9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9C53-9B34-7946-9CD5-980C7E2F3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6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F80E-FD67-4D4C-AFC3-B198A3FDBDA9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9C53-9B34-7946-9CD5-980C7E2F3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6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F80E-FD67-4D4C-AFC3-B198A3FDBDA9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9C53-9B34-7946-9CD5-980C7E2F3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94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F80E-FD67-4D4C-AFC3-B198A3FDBDA9}" type="datetimeFigureOut">
              <a:rPr lang="en-US" smtClean="0"/>
              <a:t>7/14/16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9C53-9B34-7946-9CD5-980C7E2F3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2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F80E-FD67-4D4C-AFC3-B198A3FDBDA9}" type="datetimeFigureOut">
              <a:rPr lang="en-US" smtClean="0"/>
              <a:t>7/14/16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9C53-9B34-7946-9CD5-980C7E2F3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16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F80E-FD67-4D4C-AFC3-B198A3FDBDA9}" type="datetimeFigureOut">
              <a:rPr lang="en-US" smtClean="0"/>
              <a:t>7/14/16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9C53-9B34-7946-9CD5-980C7E2F3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04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F80E-FD67-4D4C-AFC3-B198A3FDBDA9}" type="datetimeFigureOut">
              <a:rPr lang="en-US" smtClean="0"/>
              <a:t>7/14/16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9C53-9B34-7946-9CD5-980C7E2F3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27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F80E-FD67-4D4C-AFC3-B198A3FDBDA9}" type="datetimeFigureOut">
              <a:rPr lang="en-US" smtClean="0"/>
              <a:t>7/14/16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9C53-9B34-7946-9CD5-980C7E2F3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95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F80E-FD67-4D4C-AFC3-B198A3FDBDA9}" type="datetimeFigureOut">
              <a:rPr lang="en-US" smtClean="0"/>
              <a:t>7/14/16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9C53-9B34-7946-9CD5-980C7E2F3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82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0F80E-FD67-4D4C-AFC3-B198A3FDBDA9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39C53-9B34-7946-9CD5-980C7E2F3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7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430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27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71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42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53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72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1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815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389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50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207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Teacher</cp:lastModifiedBy>
  <cp:revision>1</cp:revision>
  <dcterms:created xsi:type="dcterms:W3CDTF">2016-07-15T04:13:38Z</dcterms:created>
  <dcterms:modified xsi:type="dcterms:W3CDTF">2016-07-15T04:15:07Z</dcterms:modified>
</cp:coreProperties>
</file>