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46B3-51C2-6C41-B021-8F5EA0FA8058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B7B7-12E1-B342-B5A2-BEC603C3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1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46B3-51C2-6C41-B021-8F5EA0FA8058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B7B7-12E1-B342-B5A2-BEC603C3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8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46B3-51C2-6C41-B021-8F5EA0FA8058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B7B7-12E1-B342-B5A2-BEC603C3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46B3-51C2-6C41-B021-8F5EA0FA8058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B7B7-12E1-B342-B5A2-BEC603C3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1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46B3-51C2-6C41-B021-8F5EA0FA8058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B7B7-12E1-B342-B5A2-BEC603C3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46B3-51C2-6C41-B021-8F5EA0FA8058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B7B7-12E1-B342-B5A2-BEC603C3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9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46B3-51C2-6C41-B021-8F5EA0FA8058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B7B7-12E1-B342-B5A2-BEC603C3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9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46B3-51C2-6C41-B021-8F5EA0FA8058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B7B7-12E1-B342-B5A2-BEC603C3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46B3-51C2-6C41-B021-8F5EA0FA8058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B7B7-12E1-B342-B5A2-BEC603C3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1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46B3-51C2-6C41-B021-8F5EA0FA8058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B7B7-12E1-B342-B5A2-BEC603C3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2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46B3-51C2-6C41-B021-8F5EA0FA8058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B7B7-12E1-B342-B5A2-BEC603C3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5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046B3-51C2-6C41-B021-8F5EA0FA8058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B7B7-12E1-B342-B5A2-BEC603C3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1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4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3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0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2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5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8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4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6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</cp:revision>
  <dcterms:created xsi:type="dcterms:W3CDTF">2016-07-15T04:15:20Z</dcterms:created>
  <dcterms:modified xsi:type="dcterms:W3CDTF">2016-07-15T04:16:51Z</dcterms:modified>
</cp:coreProperties>
</file>