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9" r:id="rId4"/>
    <p:sldId id="258" r:id="rId5"/>
    <p:sldId id="260" r:id="rId6"/>
    <p:sldId id="263" r:id="rId7"/>
    <p:sldId id="264" r:id="rId8"/>
    <p:sldId id="257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3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5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B246-BF3E-184F-8ACE-1CE738E3FD26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94B1-6BB8-7247-BC6C-BD0BF2DE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5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1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3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9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Microsoft Office User</cp:lastModifiedBy>
  <cp:revision>2</cp:revision>
  <dcterms:created xsi:type="dcterms:W3CDTF">2016-07-15T04:17:04Z</dcterms:created>
  <dcterms:modified xsi:type="dcterms:W3CDTF">2018-11-05T23:22:34Z</dcterms:modified>
</cp:coreProperties>
</file>