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3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3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19BC-DADA-B349-AFE2-75ACA2C5202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8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Microsoft Office User</cp:lastModifiedBy>
  <cp:revision>1</cp:revision>
  <dcterms:created xsi:type="dcterms:W3CDTF">2016-07-15T04:18:46Z</dcterms:created>
  <dcterms:modified xsi:type="dcterms:W3CDTF">2018-11-13T01:44:20Z</dcterms:modified>
</cp:coreProperties>
</file>