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8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7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1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5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879D-F643-684C-8506-629810F2E02D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282B9-B99D-3B45-BD0F-AF9C4203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73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51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2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4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5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</cp:revision>
  <dcterms:created xsi:type="dcterms:W3CDTF">2016-07-15T03:05:54Z</dcterms:created>
  <dcterms:modified xsi:type="dcterms:W3CDTF">2017-09-11T15:59:07Z</dcterms:modified>
</cp:coreProperties>
</file>